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70" r:id="rId11"/>
    <p:sldId id="267" r:id="rId12"/>
    <p:sldId id="268" r:id="rId13"/>
    <p:sldId id="264" r:id="rId14"/>
    <p:sldId id="265" r:id="rId15"/>
    <p:sldId id="271" r:id="rId16"/>
    <p:sldId id="272" r:id="rId17"/>
    <p:sldId id="266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94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72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89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11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11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0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4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49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16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38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246AA-DEC6-4438-BCB5-1BF7CFDD0DB1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DBFC-8A34-4F54-B669-5899B197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24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vsb-warndt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2.Lehrabend 2021-2022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Montag, 23.08.2021</a:t>
            </a:r>
          </a:p>
          <a:p>
            <a:r>
              <a:rPr lang="de-DE" dirty="0" err="1" smtClean="0"/>
              <a:t>Geislautern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42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 Der Torhüter spielt einen zu kurz geratenen Abstoß ein zweites Mal kurz bevor der Stürmer den Ball ins Tor hätte schießen </a:t>
            </a:r>
            <a:r>
              <a:rPr lang="de-DE" dirty="0" smtClean="0"/>
              <a:t>können. Antwort?</a:t>
            </a:r>
          </a:p>
          <a:p>
            <a:r>
              <a:rPr lang="de-DE" dirty="0" smtClean="0"/>
              <a:t>Spieler A provoziert eine Rudelbildung verhält sich dann aber Vorbildlich, was nun?</a:t>
            </a:r>
          </a:p>
          <a:p>
            <a:r>
              <a:rPr lang="de-DE" dirty="0"/>
              <a:t> </a:t>
            </a:r>
            <a:r>
              <a:rPr lang="de-DE" dirty="0" smtClean="0"/>
              <a:t>Der TW geht zu früh von der Linie und kann den Ball halten. Entscheidung?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70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Pokal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Eine Phase mehr aber kein Wechsel mehr!</a:t>
            </a:r>
          </a:p>
          <a:p>
            <a:pPr marL="0" indent="0">
              <a:buNone/>
            </a:pPr>
            <a:r>
              <a:rPr lang="de-DE" dirty="0"/>
              <a:t>Kommt es zu einer Verlängerung, erhalten beide Mannschaften eine zusätzliche </a:t>
            </a:r>
            <a:r>
              <a:rPr lang="de-DE" dirty="0" smtClean="0"/>
              <a:t>vierte Gelegenheit </a:t>
            </a:r>
            <a:r>
              <a:rPr lang="de-DE" dirty="0"/>
              <a:t>für den Wechsel von </a:t>
            </a:r>
            <a:r>
              <a:rPr lang="de-DE" dirty="0" smtClean="0"/>
              <a:t>Spielern!</a:t>
            </a:r>
          </a:p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Pokal 5 Wechsel in 3 Phasen, 4.Phase ab VL.</a:t>
            </a:r>
          </a:p>
          <a:p>
            <a:pPr marL="0" indent="0">
              <a:buNone/>
            </a:pPr>
            <a:r>
              <a:rPr lang="de-DE" dirty="0" smtClean="0"/>
              <a:t>VL 2x15min</a:t>
            </a:r>
          </a:p>
          <a:p>
            <a:pPr marL="0" indent="0">
              <a:buNone/>
            </a:pPr>
            <a:r>
              <a:rPr lang="de-DE" dirty="0" smtClean="0"/>
              <a:t>A-</a:t>
            </a:r>
            <a:r>
              <a:rPr lang="de-DE" dirty="0" err="1" smtClean="0"/>
              <a:t>Jgd</a:t>
            </a:r>
            <a:r>
              <a:rPr lang="de-DE" dirty="0" smtClean="0"/>
              <a:t> 2x15 min             </a:t>
            </a:r>
          </a:p>
          <a:p>
            <a:pPr marL="0" indent="0">
              <a:buNone/>
            </a:pPr>
            <a:r>
              <a:rPr lang="de-DE" dirty="0" smtClean="0"/>
              <a:t>B </a:t>
            </a:r>
            <a:r>
              <a:rPr lang="de-DE" dirty="0" err="1" smtClean="0"/>
              <a:t>Jgd</a:t>
            </a:r>
            <a:r>
              <a:rPr lang="de-DE" dirty="0" smtClean="0"/>
              <a:t> 2x10  min                C und D 2x5min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59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JUGEND und AH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A-B-C Jugend 6 Wechsel, Rückwechsel JA</a:t>
            </a:r>
          </a:p>
          <a:p>
            <a:r>
              <a:rPr lang="de-DE" dirty="0" smtClean="0"/>
              <a:t>D-Jugend beliebig viele. </a:t>
            </a:r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AH (Ü32 und Ü40)</a:t>
            </a:r>
          </a:p>
          <a:p>
            <a:pPr marL="0" indent="0">
              <a:buNone/>
            </a:pPr>
            <a:r>
              <a:rPr lang="de-DE" dirty="0" smtClean="0"/>
              <a:t>Bis 5 Wechsel, Rückwechsel JA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94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POKAL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Regel 10, Bestimmung des Spielausgangs, Seite 62-66.</a:t>
            </a:r>
          </a:p>
          <a:p>
            <a:r>
              <a:rPr lang="de-DE" dirty="0"/>
              <a:t> </a:t>
            </a:r>
            <a:r>
              <a:rPr lang="de-DE" dirty="0" smtClean="0"/>
              <a:t>Ablauf des Elfmeterschießen Jugend und Aktive ist gleich.</a:t>
            </a:r>
          </a:p>
          <a:p>
            <a:r>
              <a:rPr lang="de-DE" dirty="0" smtClean="0"/>
              <a:t> Was müssen wir Beachten?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87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Checkliste-Pokal-2021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Münzwurf 1: Auf welches Tor geschossen wird</a:t>
            </a:r>
          </a:p>
          <a:p>
            <a:r>
              <a:rPr lang="de-DE" dirty="0" smtClean="0"/>
              <a:t>Münzwurf 2: Wer schießt zuerst </a:t>
            </a:r>
          </a:p>
          <a:p>
            <a:r>
              <a:rPr lang="de-DE" dirty="0" smtClean="0"/>
              <a:t>Reduzierung ( 10 </a:t>
            </a:r>
            <a:r>
              <a:rPr lang="de-DE" dirty="0" err="1" smtClean="0"/>
              <a:t>vs</a:t>
            </a:r>
            <a:r>
              <a:rPr lang="de-DE" dirty="0" smtClean="0"/>
              <a:t> 10 </a:t>
            </a:r>
            <a:r>
              <a:rPr lang="de-DE" dirty="0" err="1" smtClean="0"/>
              <a:t>zb</a:t>
            </a:r>
            <a:r>
              <a:rPr lang="de-DE" dirty="0" smtClean="0"/>
              <a:t>.)</a:t>
            </a:r>
          </a:p>
          <a:p>
            <a:r>
              <a:rPr lang="de-DE" dirty="0" smtClean="0"/>
              <a:t>Gelbe Karten werden gelöscht! </a:t>
            </a:r>
          </a:p>
          <a:p>
            <a:r>
              <a:rPr lang="de-DE" dirty="0"/>
              <a:t> </a:t>
            </a:r>
            <a:r>
              <a:rPr lang="de-DE" dirty="0" smtClean="0"/>
              <a:t>1.Vergehen Ermahnung, 2.mal Gelb beim TW!</a:t>
            </a:r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187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Einteilung Jugend/Frauen (Ligabetrieb)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Donnerstags für Woche darauf ( = 8-10 Tage vor dem Spiel)</a:t>
            </a:r>
          </a:p>
          <a:p>
            <a:r>
              <a:rPr lang="de-DE" dirty="0"/>
              <a:t> </a:t>
            </a:r>
            <a:r>
              <a:rPr lang="de-DE" dirty="0" smtClean="0"/>
              <a:t>Direkt das Spiel, keine Voreinteilung.</a:t>
            </a:r>
          </a:p>
          <a:p>
            <a:r>
              <a:rPr lang="de-DE" dirty="0"/>
              <a:t> </a:t>
            </a:r>
            <a:r>
              <a:rPr lang="de-DE" dirty="0" smtClean="0"/>
              <a:t>Mit der Kennung von </a:t>
            </a:r>
            <a:r>
              <a:rPr lang="de-DE" u="sng" dirty="0" smtClean="0"/>
              <a:t>Joachim Dahmen</a:t>
            </a:r>
            <a:r>
              <a:rPr lang="de-DE" dirty="0" smtClean="0"/>
              <a:t>: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Kontaktieren könnt ihr Joachim als auch mich.</a:t>
            </a:r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err="1" smtClean="0"/>
              <a:t>Whatsapp</a:t>
            </a:r>
            <a:r>
              <a:rPr lang="de-DE" dirty="0" smtClean="0"/>
              <a:t>, Email, Telefon etc. alles möglich.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96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Crashkurs SR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8. bis 10. Oktober Wochenend-crashkurs in Saarbrücken</a:t>
            </a:r>
          </a:p>
          <a:p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RAN AN DIE PFEIFE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05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Alles auf </a:t>
            </a:r>
            <a:r>
              <a:rPr lang="de-DE" dirty="0" smtClean="0">
                <a:hlinkClick r:id="rId2"/>
              </a:rPr>
              <a:t>www.fsvsb-warndt.de</a:t>
            </a:r>
            <a:r>
              <a:rPr lang="de-DE" dirty="0" smtClean="0"/>
              <a:t> nachzulesen.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Bei Rückfragen immer gerne Anrufen, Anschreiben.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Bleibt Gesund liebe Schiedsrichter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58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Regeländerungen + Fragen </a:t>
            </a:r>
          </a:p>
          <a:p>
            <a:r>
              <a:rPr lang="de-DE" dirty="0" smtClean="0"/>
              <a:t>Auswechselvorgänge</a:t>
            </a:r>
          </a:p>
          <a:p>
            <a:r>
              <a:rPr lang="de-DE" dirty="0" smtClean="0"/>
              <a:t>Pokal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60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HANDSPIEL 1/2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/>
              <a:t>Ein Vergehen liegt vor, wenn ein </a:t>
            </a:r>
            <a:r>
              <a:rPr lang="de-DE" i="1" dirty="0" smtClean="0"/>
              <a:t>Spieler</a:t>
            </a:r>
            <a:r>
              <a:rPr lang="de-DE" dirty="0" smtClean="0"/>
              <a:t> </a:t>
            </a:r>
            <a:r>
              <a:rPr lang="de-DE" i="1" dirty="0" smtClean="0"/>
              <a:t>den </a:t>
            </a:r>
            <a:r>
              <a:rPr lang="de-DE" i="1" dirty="0"/>
              <a:t>Ball absichtlich mit der Hand/dem Arm berührt (z. B. durch eine Bewegung der Hand/des Arms zum Ball).</a:t>
            </a:r>
            <a:endParaRPr lang="de-DE" dirty="0"/>
          </a:p>
          <a:p>
            <a:r>
              <a:rPr lang="de-DE" dirty="0" smtClean="0">
                <a:sym typeface="Wingdings" pitchFamily="2" charset="2"/>
              </a:rPr>
              <a:t> Hand zum Ball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50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Handspiel 2/2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 smtClean="0"/>
              <a:t>Ein Vergehen liegt vor,  wenn ein Spieler  den </a:t>
            </a:r>
            <a:r>
              <a:rPr lang="de-DE" i="1" dirty="0"/>
              <a:t>Ball mit der Hand/dem Arm berührt und seinen Körper aufgrund der Hand-/</a:t>
            </a:r>
            <a:r>
              <a:rPr lang="de-DE" i="1" dirty="0" smtClean="0"/>
              <a:t>Armhaltung unnatürlich </a:t>
            </a:r>
            <a:r>
              <a:rPr lang="de-DE" i="1" dirty="0"/>
              <a:t>vergrößert. 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229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Unnatürlich: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/>
              <a:t>Eine unnatürliche Vergrößerung des Körpers liegt vor, wenn die Hand-/Armhaltung weder die Folge einer Körperbewegung des Spielers in der jeweiligen Situation ist noch mit dieser Körperbewegung gerechtfertigt werden kann. Mit einer solchen Hand-/Armhaltung geht der Spieler das Risiko ein, dass der Ball an seine Hand/seinen Arm springt und er dafür bestraft wird.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9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Handspiel 2021-2022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Absicht und die Intention des Spielers werden wieder wesentlich stärker in den Vordergrund </a:t>
            </a:r>
            <a:r>
              <a:rPr lang="de-DE" dirty="0" smtClean="0"/>
              <a:t>gestellt.</a:t>
            </a:r>
          </a:p>
          <a:p>
            <a:endParaRPr lang="de-DE" dirty="0"/>
          </a:p>
          <a:p>
            <a:r>
              <a:rPr lang="de-DE" dirty="0" smtClean="0"/>
              <a:t>Was will der Spieler?</a:t>
            </a:r>
            <a:r>
              <a:rPr lang="de-D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167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Spieleraustausch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Während der regulären Spielzeit eines Spiels, dürfen bis zu fünf </a:t>
            </a:r>
            <a:r>
              <a:rPr lang="de-DE" dirty="0" smtClean="0"/>
              <a:t>Spielerwechsel durchgeführt </a:t>
            </a:r>
            <a:r>
              <a:rPr lang="de-DE" dirty="0"/>
              <a:t>werden. Ein ausgetauschter Spieler kann </a:t>
            </a:r>
            <a:r>
              <a:rPr lang="de-DE" dirty="0" smtClean="0"/>
              <a:t>wieder </a:t>
            </a:r>
            <a:r>
              <a:rPr lang="de-DE" dirty="0"/>
              <a:t>eingewechselt </a:t>
            </a:r>
            <a:r>
              <a:rPr lang="de-DE" dirty="0" smtClean="0"/>
              <a:t>werden              </a:t>
            </a:r>
          </a:p>
          <a:p>
            <a:r>
              <a:rPr lang="de-DE" dirty="0"/>
              <a:t> </a:t>
            </a:r>
            <a:r>
              <a:rPr lang="de-DE" dirty="0" smtClean="0"/>
              <a:t>5 Wechsel in 3 Phasen! (Wie EM auch)</a:t>
            </a:r>
          </a:p>
          <a:p>
            <a:r>
              <a:rPr lang="de-DE" dirty="0" smtClean="0"/>
              <a:t>Halbzeit ist keine Phase.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63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Unsportlichkeiten: GELB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Fordern </a:t>
            </a:r>
            <a:r>
              <a:rPr lang="de-DE" dirty="0"/>
              <a:t>einer Gelben Karte für einen Gegenspieler sowie das Fordern eines Video-Assists (verbal oder mit Gesten)</a:t>
            </a:r>
          </a:p>
          <a:p>
            <a:r>
              <a:rPr lang="de-DE" dirty="0"/>
              <a:t>Außenwirksames Gestikulieren (zum Beispiel Abwinken) beziehungsweise Reklamieren</a:t>
            </a:r>
          </a:p>
          <a:p>
            <a:r>
              <a:rPr lang="de-DE" dirty="0"/>
              <a:t>Höhnische beziehungsweise respektlose Gesten</a:t>
            </a:r>
          </a:p>
          <a:p>
            <a:r>
              <a:rPr lang="de-DE" dirty="0"/>
              <a:t>Jede Form aggressiven Verhaltens gegenüber dem Schiedsrichter</a:t>
            </a:r>
          </a:p>
          <a:p>
            <a:r>
              <a:rPr lang="de-DE" dirty="0"/>
              <a:t>Mobbing (zum Beispiel Umzingeln des Schiedsrichters)</a:t>
            </a:r>
          </a:p>
          <a:p>
            <a:r>
              <a:rPr lang="de-DE" dirty="0"/>
              <a:t>Zeitspiel/Verhinderung einer schnellen Spielfortsetzung (zum Beispiel Ball wegtragen, wegschießen oder wegwerfen)</a:t>
            </a:r>
          </a:p>
          <a:p>
            <a:r>
              <a:rPr lang="de-DE" dirty="0"/>
              <a:t>Simulation (ohne klaren Kontakt des Gegenspielers)</a:t>
            </a:r>
          </a:p>
          <a:p>
            <a:r>
              <a:rPr lang="de-DE" dirty="0"/>
              <a:t>Auslösen einer Massenkonfrontation (Rudelbildung)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245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Regelfragen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Zählt die Halbzeit (auch </a:t>
            </a:r>
            <a:r>
              <a:rPr lang="de-DE" dirty="0" smtClean="0"/>
              <a:t>die Halbzeit </a:t>
            </a:r>
            <a:r>
              <a:rPr lang="de-DE" dirty="0"/>
              <a:t>in der Verlängerung) zu </a:t>
            </a:r>
            <a:r>
              <a:rPr lang="de-DE" dirty="0" smtClean="0"/>
              <a:t>den  3 Wechselphasen?</a:t>
            </a:r>
          </a:p>
          <a:p>
            <a:r>
              <a:rPr lang="de-DE" dirty="0"/>
              <a:t>  Abstoß. Der Torhüter spielt </a:t>
            </a:r>
            <a:r>
              <a:rPr lang="de-DE" dirty="0" smtClean="0"/>
              <a:t> und lupft </a:t>
            </a:r>
            <a:r>
              <a:rPr lang="de-DE" dirty="0"/>
              <a:t>den Ball zu seinem Verteidiger dieser köpft diesen zum Torhüter zurück damit dieser ihn mit den Händen aufnehmen kann. </a:t>
            </a:r>
            <a:endParaRPr lang="de-DE" dirty="0" smtClean="0"/>
          </a:p>
          <a:p>
            <a:r>
              <a:rPr lang="de-DE" dirty="0"/>
              <a:t>Was ist besonders im Pokal in Bezug auf die persönlichen Strafen 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87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Microsoft Office PowerPoint</Application>
  <PresentationFormat>Bildschirmpräsentation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2.Lehrabend 2021-2022</vt:lpstr>
      <vt:lpstr>Themen</vt:lpstr>
      <vt:lpstr>HANDSPIEL 1/2</vt:lpstr>
      <vt:lpstr>Handspiel 2/2</vt:lpstr>
      <vt:lpstr>Unnatürlich: </vt:lpstr>
      <vt:lpstr>Handspiel 2021-2022</vt:lpstr>
      <vt:lpstr>Spieleraustausch</vt:lpstr>
      <vt:lpstr>Unsportlichkeiten: GELB</vt:lpstr>
      <vt:lpstr>Regelfragen</vt:lpstr>
      <vt:lpstr>PowerPoint-Präsentation</vt:lpstr>
      <vt:lpstr>Pokal</vt:lpstr>
      <vt:lpstr>JUGEND und AH</vt:lpstr>
      <vt:lpstr>POKAL</vt:lpstr>
      <vt:lpstr>Checkliste-Pokal-2021</vt:lpstr>
      <vt:lpstr>Einteilung Jugend/Frauen (Ligabetrieb)</vt:lpstr>
      <vt:lpstr>Crashkurs SR</vt:lpstr>
      <vt:lpstr>Vielen Dank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2.Lehrabend 2021-2022</dc:title>
  <dc:creator>Olivier</dc:creator>
  <cp:lastModifiedBy>Olivier</cp:lastModifiedBy>
  <cp:revision>10</cp:revision>
  <dcterms:created xsi:type="dcterms:W3CDTF">2021-08-23T10:37:20Z</dcterms:created>
  <dcterms:modified xsi:type="dcterms:W3CDTF">2021-08-23T14:09:59Z</dcterms:modified>
</cp:coreProperties>
</file>